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02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348" r:id="rId12"/>
    <p:sldId id="264" r:id="rId13"/>
    <p:sldId id="266" r:id="rId14"/>
    <p:sldId id="267" r:id="rId15"/>
    <p:sldId id="268" r:id="rId16"/>
    <p:sldId id="269" r:id="rId17"/>
    <p:sldId id="287" r:id="rId18"/>
    <p:sldId id="288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6" r:id="rId32"/>
    <p:sldId id="283" r:id="rId33"/>
    <p:sldId id="281" r:id="rId34"/>
    <p:sldId id="284" r:id="rId35"/>
    <p:sldId id="290" r:id="rId36"/>
    <p:sldId id="291" r:id="rId37"/>
    <p:sldId id="292" r:id="rId38"/>
    <p:sldId id="293" r:id="rId39"/>
    <p:sldId id="285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18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19" r:id="rId67"/>
    <p:sldId id="320" r:id="rId68"/>
    <p:sldId id="317" r:id="rId69"/>
    <p:sldId id="321" r:id="rId70"/>
    <p:sldId id="322" r:id="rId71"/>
    <p:sldId id="323" r:id="rId72"/>
    <p:sldId id="324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4" r:id="rId91"/>
    <p:sldId id="345" r:id="rId92"/>
    <p:sldId id="343" r:id="rId93"/>
    <p:sldId id="349" r:id="rId94"/>
    <p:sldId id="350" r:id="rId95"/>
    <p:sldId id="351" r:id="rId96"/>
    <p:sldId id="353" r:id="rId97"/>
    <p:sldId id="352" r:id="rId98"/>
    <p:sldId id="354" r:id="rId99"/>
    <p:sldId id="356" r:id="rId100"/>
    <p:sldId id="355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348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最新のAndroid" id="{9FBF3E71-49AB-574B-86B6-72349F4A47C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</a:t>
            </a:r>
            <a:r>
              <a:rPr kumimoji="1" lang="ja-JP" altLang="en-US" smtClean="0"/>
              <a:t>産業</a:t>
            </a:r>
            <a:r>
              <a:rPr kumimoji="1" lang="ja-JP" altLang="en-US" smtClean="0"/>
              <a:t>支援</a:t>
            </a:r>
            <a:r>
              <a:rPr kumimoji="1" lang="ja-JP" altLang="en-US" smtClean="0"/>
              <a:t>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87333" y="4317497"/>
            <a:ext cx="295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http://</a:t>
            </a:r>
            <a:r>
              <a:rPr kumimoji="1" lang="en-US" altLang="ja-JP" dirty="0" err="1"/>
              <a:t>bitly.com</a:t>
            </a:r>
            <a:r>
              <a:rPr kumimoji="1" lang="en-US" altLang="ja-JP" dirty="0"/>
              <a:t>/S9Z36H</a:t>
            </a:r>
            <a:endParaRPr kumimoji="1" lang="ja-JP" altLang="en-US" dirty="0"/>
          </a:p>
        </p:txBody>
      </p:sp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295407"/>
            <a:ext cx="3715926" cy="37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Android Application Project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38095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“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HelloWorld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と入力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チェック外す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419615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9306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308603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Jerry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 Lime Pie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465705" y="4704642"/>
            <a:ext cx="2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1636</TotalTime>
  <Words>3074</Words>
  <Application>Microsoft Macintosh PowerPoint</Application>
  <PresentationFormat>画面に合わせる (4:3)</PresentationFormat>
  <Paragraphs>614</Paragraphs>
  <Slides>100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100</vt:i4>
      </vt:variant>
    </vt:vector>
  </HeadingPairs>
  <TitlesOfParts>
    <vt:vector size="101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NFCの３つのモード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239</cp:revision>
  <dcterms:created xsi:type="dcterms:W3CDTF">2012-10-22T01:26:11Z</dcterms:created>
  <dcterms:modified xsi:type="dcterms:W3CDTF">2012-10-28T14:34:20Z</dcterms:modified>
</cp:coreProperties>
</file>